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0" r:id="rId4"/>
    <p:sldId id="262" r:id="rId5"/>
    <p:sldId id="257" r:id="rId6"/>
    <p:sldId id="259" r:id="rId7"/>
    <p:sldId id="261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1C4"/>
    <a:srgbClr val="9966FF"/>
    <a:srgbClr val="00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78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5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51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22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83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91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0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9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33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54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3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62ECF-70C0-4A5B-88B3-01FBF6350AF2}" type="datetimeFigureOut">
              <a:rPr lang="en-US" smtClean="0"/>
              <a:t>9/15/2012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55EB-37A9-4E85-B25B-F2695977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5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72"/>
            <a:ext cx="9144000" cy="684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-1"/>
            <a:ext cx="4267200" cy="684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0" cy="684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FF"/>
                </a:solidFill>
              </a:rPr>
              <a:t>Mousse Au Chocolat &amp; Éclairs </a:t>
            </a:r>
            <a:endParaRPr lang="en-US" dirty="0">
              <a:solidFill>
                <a:srgbClr val="99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21C4"/>
                </a:solidFill>
              </a:rPr>
              <a:t>By: Amanda McLoud </a:t>
            </a:r>
            <a:r>
              <a:rPr lang="en-US" dirty="0" smtClean="0">
                <a:solidFill>
                  <a:srgbClr val="F121C4"/>
                </a:solidFill>
                <a:sym typeface="Wingdings" pitchFamily="2" charset="2"/>
              </a:rPr>
              <a:t></a:t>
            </a:r>
            <a:endParaRPr lang="en-US" dirty="0">
              <a:solidFill>
                <a:srgbClr val="F121C4"/>
              </a:solidFill>
            </a:endParaRPr>
          </a:p>
        </p:txBody>
      </p:sp>
      <p:sp>
        <p:nvSpPr>
          <p:cNvPr id="4" name="AutoShape 4" descr="data:image/jpeg;base64,/9j/4AAQSkZJRgABAQAAAQABAAD/2wCEAAkGBhQSERQUEhIWFRQWFBQXFhgXFBUUFRQUFBQVFBQXGBgYHCYfFxojHBQUHy8gJCcpLCwsFx4xNTAqNSYrLCkBCQoKDgwOGg8PGiwkHBwpKSwsKSwsKS0pLCwsKSksLCwsLCwsLCwpLCwsKSksLCwsLCksLCwsKSkpKSwsLCksLP/AABEIALwBDAMBIgACEQEDEQH/xAAcAAAABwEBAAAAAAAAAAAAAAABAgMEBQYHAAj/xABIEAABAgQDBAUGDAUCBgMAAAABAAIDBBEhBRIxBkFRYRMicYGRBzIzobHRFyNCUmNzkrPB0+HwFFRicvEVk1OCoqOy0iRDRP/EABkBAAMBAQEAAAAAAAAAAAAAAAECAwAEBf/EACQRAAICAgICAwADAQAAAAAAAAABAhEDMRIhBEETIlEyYXEU/9oADAMBAAIRAxEAPwC7yuz0vDpRgJG8ipUhnAsAkEICXQzFC9AhAQhAAFF2VGQrUADKuyqKxfaqXljSLE6/zGjM7lUbu8hVHEfKxqIEED+p5qfstpTxStpDqEn6NEohoscj+Uabca9Ll5NawD2VSkDyjzTf/tDv7mtP4Ic0HgzYKLqLLIPlOj1vk+wPwop7DPKWx9okMA8Wu/B3vW5oHFl2omc9i8GD6SI1vKt/AXVAx/bqM7qt+KadKXJ/5vcqo6ZzGpJPE3v3pXk/DKJpkz5QYItDY5/g0KFntv4xswMZ/wBR8SqPGnaWFhyTQzR4pOUmOoFlm9oY7/OivPeQEzE8d5PioZ0251i6qL/FEaoUPxRaZHHYsIgsiEU3VJB7QtF2a2mbMtoaNijVvEcW8ljUKZUhKTha4Oa4hwNQQaEIpuIXBNG4rlG7PYsJiA1/ytHf3D36qTCuuzmfQFF2VGXURNYAJQOaDqEYIyFGGzpQHQpCJKuG6qkCwIMpCR40wUiKIXUUk9oOoSL5H5pUnja0LQ1quqjOhkahApgATaRxOKHRmh5yti0aOA6KG6ni4nvTlRsl6SY+uH3MFWw7CiZohaEKFoXQOCuXIQsA5Q+N4lEHxUvTpSKucR1YTTWhO7Mdw71JTcbKLamw5c1ACXLGBkPU6k3JJ1c47ydVxeR5Kh9Vs7fH8fm+T0ZHirz0jusX9Y1derjvN73TYy1qk34DUW1V1xPYww2uiULgOdD2qsz0oBQgHWhvW17o45KSs6skfzRFuh0XApaK3VJ5FajlYLSjtfw9ySC4uWaFJSXnyLG44ahO3NbEFjlPq8FBMel4czRI0agZ6QiQ7kVb84Xb+nemlVMS2Kkb7IYsKDEvlyni23iNFk/0BENRntT2JhRp1CHf9J9dkh/CuBoQQedlRUE6XKlJaBVRLLKYkiQmUUay67EzboMTK7zIlux24/gtAWa4SMwFDfd2jRaHJzGdgO+l+3emqiM17HC5AuWJgrly5YwZCCiIwKwA1EUwuCEIwKwRIk7xUJJ8qHebYp4k3QeCDinsBGxYJbqFESXpJj64fcwlZsxGoqFXoQHTTNNOmH3EFCEOL6BVEwuC5cFQYMuXJSXgZjy3oGEo0GorQUA7yfcmQgWU6YF6bt6TiSVLgf4Xk5sVyckj0cOVRjxZEtl61DhUFpBBrcEFU/GthQGOiQ3E3zNbQE14dyusacBiOhg9ZrQ4ihsDoa0pdEFctPwvTdf96JIyUei9y2YpO4K6HrW5JoRTu5UUZEYQCPELYMQwlsQUNzehI4jf6vBU/ENl6Vprccl0R8lewvEpaKTlXEKYfs7FBALN1fWmv+nuzZcpqulZIvTOd4ZIY5aUrX2IE7mJVwJBBBG41sm3RphHFoCqO2KiFqALUIO2TZCdw8U3HTnoooFAShxATJmYR85g7RY+pLQnw9xcPAqvlyO2IRzWVgov+BT7GkZngDnVXjAJwOLgDUUBFDXksNhzRG9PZXGnsNWuIPI0KbnL2Bo36qFZJhvlGmGUzOzjg8V9evrVqw7ykwn0ERhbzacw8DQ+1FTRJwZcghCZSOLQo3o4jXcget4G6eAp7FOqhCBcFjBgUYFECMEQBwUaqTBRgVgB1WGikeZ+uH3EFWYFVkenmfrh9xBRRiWXBN57EGQWF8Rwa0bz7BxKzjabygui1ZBcYcPQkekd36NHYlbopGDkXDHts4MvVrfjIvzWkUb/AHHd7VbNlmRDLQ3xqdJEAiEN81ocKsaONG0vxJXmt85uGh14ntK2PyQbbiND/hIz/jYY+JJN3wh8mu9zP/GnAqfLlspPHxXRoD2UKWYjxIdU2LXN3Jf4k7sNGlmnUBR7pWhoKUOv6J8Y/EJCJFSyUZbQ6lJEfNYbWtBW1iq9NYfQ8RU14hWwxqKDxUOJq00rquXN48WriXxZ2n2Q8KAHcLEanfwQnBRmqACCQaih058U2x3DIz4fxXnVBPdVI7Fw5qE7JEymGXVdmqXipuQfwXKoNOns6Pk6tCE3s/Dc6rm0tT8K9qrc9skS/qWbQ1184AkU5WWt4jhLtzc1eBoR2e1QWI9HAJEU2IpXXU620XRynDZlkjLRj0xJltagpmQtfn9mmOBpR1rcb+zcFVpjYcEE0cKd+n+U68qv5IZ44S0ykVQ0VgibKOGjvEUTacwCJD1bbjuVoeRCROXjtERlQ0SkWFRItFTwV00yMotbOQoacEDmrWhaYJcjsmSEiuQMSktijgQam3iFasJ8oceHQOd0jeD7nudr7VQQjtiIV+CtJm34Vt1AjUDqw3f1Xb9oad9FYmPBAIIIOhFwe9eeYE2RoVZMD2uiwD1XGm9pu09oTKTWybh+GyhGCg8D2nhzAA82J82tj/ad/ZqpsKqdk2qDIQioVhQ1VW2+nmfrh9xBVjBVcb6eZ+uH3EFFGMUxbHosw7NFe5x5mw5AaBR2aq7KjNaufZ33QATiXiuhva5pLXNIcHA3aQagim9F1/wuC1GPUeC4kI0Frwa1ANRo4EVBHanmdZf5JsfLoHRV60IkXPyHEuHsI7gtMZEDhUXUseRv6vaI5cfF2tMOU3fCB4VSjj2hMZuIWqtkhrOsLVHtBeU/MbOKJ3LSzRYBJVvoa6EoEAAUKL/pja19SeOlTuRegcNUXFPaBY4hGoUHj2CNiEOLQ4bwdCpZkWiJMTNkWlJUzJuLtFSnpdxeHM6pFiBvbvCCSknOiecaUpS1Lb+2wU/DgCISSKABLwcIb5zDdQ+JN2V+V0Rb9ncwNQ069vJQWNYWWsId3V32orjnLDQpDEZQRmEeHahLx4tfXpjQzyi+9GVRdnGOGlzqd6hpjZJ1SGEH1K9OlC12VzTY67vBKvw9zTUg1JABpa7qXPeuOMskTvc4y2ZpOyRhAMNKipPaf8KPewrSMY2Nq4uBsdN9FAzGzDmi4/dV6GGaap7I5Fy7RUS1FLVLx8MI3JlFlqXXRRBoaUQoXBEJWEFGlO5VyYB6WhRxa6YBbMJBJHWobb+9afs/iTnsyxPPAsfnjj2rIsKmaEXWnbNxqtrwA7a1/wAqiSZOXZZ1yThxA4Ai4IqEcJSIZVxnp5n64fcQVYgq6z00z9cPuIKJjC8tEUpaIE3i3UX0dooxHyosI2RnPsgFD7A8cfKRmRGk0BGdtbPZoQeNiacCvQGCYkHsESGczSAWkb2n99xXmp54q9+S/a0QHPgxYjWwSC5gcQKRCRmoeY3E7rLkyRp81tFaclxN3MUEVTCZcHtI3qLlsUa8fFva4cnA2SbiM3nkHt9qP/SmtHN8NPY6wmSrUnSvsT+NGaytCKgJrAitbmDtCa2Sj3sLDRPjnFrrYsoNPsNhkRxYSak2T1rjvSGHjqmicFipFOl2I9hI8EEVCiZixT6LGIUNPRalaTpGRJysCrTTelIJ6OyRgtcGsA1ygk7rkp7Hh5m80UrAJTcMPbmCjBHLSl4c3kNDoujwmm4Q32tmGEzFBuACexFgNJN06bCA5IzmU0Wr2EcTOH52WsaaqDxKSe2HToxEJNDuFN57dVYJaLa6NFdVLPHGffsaM3EoeIbNMc0uaC2guDpXkVQsXk6N6oqc1KDitom5UOBB3qkYpsm5rnOgm5FaONbi4IKWXOC+vZ1YskZdTKHNbNRaMyirjci2m5Q09IxIdnsIpStjv5rRRONLSXNyR2t64cDelgR2cUM3iOeFRmV51cNaNG7uPsU3ma2O6uqMwaw1oQlywUvr7Dy4LR24TBmWtY5tHE2cKB19K2uoea2FAcRV1AKnmAg/IrY0VF62Q+CTIeYbaXbUOPGpstb2VgFzes2jRUdtPcqrsrgUHODlGYNq2uhym/fSp7lpeGylgdL/AL/fJWWdyVIjOMYsRlogBLP7iByDi0+uninVU3hS7QWuBrRrgDr5zg437glwV0Ym3FN7OTIly6DVVeh+mmfrh9xBVgVeh+mmfrh9xBVUSMWmWVTN4opWYlz6xysbpjFgOcbcdKfj+9VzOcT0vil+DYRbpzKyb3k0FRS3M8Eth2AvixA3SoJruNOHiFfcB2PfDNS2ttTYeG9c2TPXUdlIwUe5FBgYBEe4gjLTWtqKakNmGg3JIV+n8IzCgFXW/dUEPZ1zcooP37VyZJZW6RWOSCRWGSTgOocuU1BqW0HKimpXbNzCGxWCLuc9lnCm8/JJ8FInZlur3En1eCXdhsOG0BrQAE0MMtsnPNGXR0LaKG6uR+Y2OV5LCwb9xtyUvL/GMzN4keG71qLkMKBqQBdLSs46E4s0B47j2pvgSVsi8n4P4eIugOtpvBsCpqWxqHEFQaH5psf17lVJvGIJBD3sJH9TbDx7bphExAEVY5paRYgggjkQtDJPD1tfgZQjkX4y4zc61QU1iLQ5Qjnl2hNvw5pxKwG2JHtOl1R+Va0IsCXsuMjiWYNGXUC4R4syWlQMCdINW/vu4Jw7F8xIcO8e5PHyovp7JywP0PZjLE014JlAa4EjQJjGigOBDqpZ2JAagnsB8U7yRvticJCseESNVIysQABrtyjWx2mpzCltbd10MPFGZxcW8KDmnTjtMVp6omg/+koDXgg/1iCAOu3TiEicYYfNuqWv0Wv6DRAeCZuhuJ3US0eYe4dVtEiGvGqxhpNYUx3nNB7kxGAQgahgBoRWm46qSjvcBqmv8WUrintBUmIy2FQ4Vw0folcShNYwmtnN1saVIsgizI3pvPzLIcFznndYanuCSWKMlQ8cjTsSwbC29KzozcX7L71ccpBy5qUtpy0oqRsrjcNsSgqCTvFFdIsy1zqtN2VHIk/ijHjGP1Glyk/sNZaVbDblaABfQAVJ30CWRaoQupdHO++w1VX4Xppn64fcQVPqAg+mmfrh9xBTIUYPwNlKButOHBNBsezMOpV1aU7TZWaO0OtQ01r4j9VKYTJU67twNOZK8DHjc5UevPO4oZ4XsxDgiuUF1a11oeXgn/8ADhKR5kmzR3ps2GeK9H6xVRRwNuXbCNkKGopdDGhEC4S4ZTeqdtN5TYcAGHAyxYmldWN8POPfRKMk2yTxHEocFuaK8MG4k6ngBqT2KqYjt9A0Y17+dmD139Spk9PxZh/SRnl7uegHAAWA5BM4rEnZ0KCWyxxPKFMNqIWWGDwGd3i63qVexDFYsY1ixHPJ+c4n1aBN+jRH1G5MkHpCEVv7sk2Tz2eY5zewkf5SkRyaxFRREkSsptlMwxQRAebhU+pScv5UorS0OhAtBv1jWnAVGqqZaiOhpuEXtE22bBhO28GK0OD2gn5JcGuB3gtJ19qloGKB5sdNbUpXSoKwSJDtSiUg4pHhOBZFiNI06xp2UNiOShLxYy0wrI0b3Gnm6CvamUacIIOo/dlk0vt9NNoHFrx/U2hPe0j2JWN5QpgtoGsbz6xp2XUX4mSx1miaZMzpI6vHT3JGDMmtP0VFw7buopHaRamZvWBrqS03HcVZcPjQYwOWJmtuNAc27iezVLLxnF9hWW1SH5mKuoU8g4k5l2kttuPtCjImFUIyHfS9qWrr4peFLAktaSerWp1BI9iWMOOgt2S7tsI+lW2GuW/qKaxNr4levpxb+qYYYwOzNfuFQeITGcy5srKk8BQ071RZMlbF4w/CYm9phl6r3E8MpCSwrakl3xgIaa9bWnaBuTP/AExwBIANNfUmsWXpq4KiyT9i8IE3iW1FDRgqePyf1UJFxOJEiZnEOBhmulKAgkAbqaqOnH2AzCgpau9NZeaDSagmoI8bLSySspjxRos2FSbosZuWgDSDwuN/74q+yMV3SlgbRjQSXbnPca0HZ+Cz/Z3FWNzkuDQBdxtQgaHff8ESNt1ELyYbi1u7QE8ytjjcuTDllS4mrrgs3k9vY+9wdyc0e1tCp/DdvYTzlitMN3EdZvvHrXoKSZwuLLUCoGD6aZ+uH3EFTMvMteMzHBw4g1ChoHpZn64fcQU6JssGHwSXguFhU+73ouKYj0beVdEoMRO8X47j7lX8UzOdmeagaAaf5XnTTxwqOzqS5S+w7btYylOicO9pCaTm2zIQqYbiL7xuFVBTEw0VNXjlQEKp4rNuiZg06i3YNQFHHLLJ1I6PihtAbU7dTE0S0vyQq+jYaCn9TtXn1KrGNRdQko4Yu1IzqPSObNO3ojopO9CWolVRRRFyYIiFG6YpMuRS9HgheTBfdIuCM+Jw/wAJIRDvNfal4I3IAtRaIXzISMSb4I8BeQLkhFuUDo5O9JEopCtglvNFLl1FycUMTYLmupffxRQEdkMk2FUGwpMkIWORwKCNEp/eT7VZ9n2zLqOMV/8Akc1G4Jss91HxOq0XvbxrorPC2glpb5ZiuA0hjNfhmNGjxXNP7dIvH6/6SUtgz4ljEcDTdQb60005IJ3DDAGcRGgioOc5W+N7j8VW5/b2K51YLGwr2J67vcPAqvTuIxIz88WI57v6jXwGg7ksccUg23sseIbW9G2kOI2IeDBEIH/O+lddwKg4u07j8kg771qUx6Pw8d651B20t4UHgn4R/Dd+hSJjZI0NeHvKcS2O0DfigXjeTVuvzd/iooQk4hyxR4RfoClJexWFGNf3VPoVSm8GCpGXaKKiiCx7hsGrrlWWJs/nYHt1GqgZIgFXTDpjqK8YIm5MYYPJxmHqPcw1sQdeRG9WLB3vJjGJQv6W9BQH4mFS3ZRR0adbCa57zQNv2pzsziIjsiRWggOi6HW0KG0+xGkicuy1liazMGqeuCTc1c7Q6ZVsflQIfNxAHdc/vmqfiDaObVzWAG9TQUtb2GnJadi+FB0ERTWrS6nZlv6x6lnplmUEQtDy4m7r79y5ZNRn36PSwrnjpFdncObQuhua9utt3aNyiYiu8zkdo0NNOX77uao+LgNiODdKrphNSVo58kHB0xFz0l0iaxIhXQ43FPZBjgvSb4qavj3KIYqNiCzo1EjEjkoKoEABCVyM5yTLlgg0RSV2qdS8g5263E2WboGxsGp1L4c52gtxTlsFrDudTvHclBMvNgaDn+6BSc36KRiDDkYbB1jU8ELIob5jQOZuUQQTqST2pQMSVZXSOjzL3+e5zuAJ6o7G6BIkFLBqHKnURbG5ai5E7yrgxPxFsbNhlKwpMlLtanUuEygCxGZlMmWlgQOGtK1rXjUHsQtYaXFKeB3fgn0QAtINwfUmpblFBoNPFNVAsTNqI8OJuSMR9UWG+3eiAkoEzdWjCp2oCoZj3UrheIEU/eqZMDLXtLCdEg9S9+tT5tNe78VJeTk//D0p8a8a10DQoiHilBypccVYtjITWwHhtcvSmldbsYfxRe7ElouoQEIarqqTCSLQOgsM1K1FuZIpvWbYrhXRE0NGkF4q0kmpNQD4K/SsxldyOqXjS7Iopb1excmbG2+UTqwZvi6emYrORaUuQNTuvUeKpmIRHOc6gsTW3O/4rcdq9hTGYTDaOkHD5Szic8ns2y5hV7HA+rUo450qaovkaydplEiQXcD4aJAhT8/g8WC5zXMo6t776KOiOvxppwPH99isu+zllGhkIXG1dO1EMMp26FT261vREcLJhGhqSilydwsPc86UHHcpeWwANGd5AbxdZvdxPJK5pGUWyAhy7naBOoOG73ODe26lIkdotDFuJFzzp769yQ6Gtz60vJsosf6NYYDT1RXt9ycMBd55PZolaAaIC5DYaSBI7uQRVwQ0TKIHIArqIVxKdRFs6i6qIYgSboyahbF6ocyYujogmCiCyRL0oyOo0TBR4cwjYCT/AIjgUnEjJiZiiTdHshZhzFmEaXiblHgOOgSsOC7sQsweO6hT7DGuc6wO6qYyks576AF16UFVqez+yT4TaxHNaXBtBTMRbU3p3LclYa6K3ChPOVoaSXEAWNydAtEwGTMIRGHVr2g8nGBBJHcSR3Kdl8IEGG2ITmdmbS1mk72j5KYgDp5mn/GB8YEErKdz4/iEnomENVG4rLPEZ4bHiNbWzQIVB2ZmE+tNf4eJ/MxfCD+WnoXkTZKQmHuAq2hPM09aiv4eJ/MxfCD+WgMrE/mYvhB/LSSg2qGjNJlnwnEy9nWHWFiN/wCu+/JPczXAgqmw5eI01bMxh3Qfy0pSN/NRvswPylGOLIum0xpTg3aVENt/sbFjOaYNwfOFqUveuvcqBimwczCtkaRxDgfUbhatljfzUbwg/lpnPYL03pI8V3+0PYwJlhaXRVeRpNGSDY6YJGZrWA/OcBVWTCfJw1w68Sp4N/VWxmyUMHMIkWoBpdhpXtYjHZZmUt6WNlIoQHNFR2htUVjfsWWWPoo2NzEvLHo4LWxYo1cbsYe7zj2WHqVbmJh73ViOLvYBwAFgFpvwcSv0n2x7lx8nEr9J9se5b4mFZoL9sy6y5zlqPwcSv0n2x7l3wcyv0n2x7kfiA86MuXUWo/BxK/SfbHuXfBzK/SfbHuT8BPlRlqAvWpfBvK/SfbHuQHyayn0n2/0R4g+RGVOipJ0dayfJnKfSfb/RB8GEnwifb/RbiDmjIXREXMtf+C+T4RPt/ogPkuk+ET/c/RDizc0Y8Si5lsfwWyXCJ/ufog+CyS4RP9z9FuLBzRjgclYUNx0BpxWwDyXSfCJ9v9Eo/wAm0odek+2B7AtxNzRksDDc4JY9pp2ju013J9B2dc0Zolj83eO1ajKeT+WhOzMMRp45mn2tTiJsbCdq+Ke9n/qg4v0HmjO8B2QdMv4NBuVeY2wkq1ob0eYjmet4KWlcC6MUZGitHLovy0q3C3D/APRF/wC1+WgsbSA5kfguyLIb85aGtbSwFraDmVLmKAXRX+a2/uA5k0CK6TeRT+Ji07IP5aQiYOXAAx4pAOYD4qlRv9HdJLFKvqFTV9kjITUSM3M40bUZWjl28E2l31izJ+mHqgwQiCRf/MxdKaQfy1KYNgbA1xLnuc55c4ktqTla3cANGjchhwyg7k7ZpzUtH//Z"/>
          <p:cNvSpPr>
            <a:spLocks noChangeAspect="1" noChangeArrowheads="1"/>
          </p:cNvSpPr>
          <p:nvPr/>
        </p:nvSpPr>
        <p:spPr bwMode="auto">
          <a:xfrm>
            <a:off x="63500" y="-86360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33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905000"/>
            <a:ext cx="304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With slight changes to the </a:t>
            </a:r>
          </a:p>
          <a:p>
            <a:pPr algn="ctr"/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recipes, were France adds </a:t>
            </a:r>
          </a:p>
          <a:p>
            <a:pPr algn="ctr"/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ingredients that are popular </a:t>
            </a:r>
          </a:p>
          <a:p>
            <a:pPr algn="ctr"/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there but not in other places. </a:t>
            </a:r>
          </a:p>
          <a:p>
            <a:pPr algn="ctr"/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Like other places may </a:t>
            </a:r>
            <a:r>
              <a:rPr lang="en-US" sz="2400" dirty="0" smtClean="0">
                <a:solidFill>
                  <a:srgbClr val="9966FF"/>
                </a:solidFill>
                <a:latin typeface="Comic Sans MS" pitchFamily="66" charset="0"/>
              </a:rPr>
              <a:t>include.</a:t>
            </a:r>
            <a:endParaRPr lang="en-US" sz="2400" dirty="0">
              <a:solidFill>
                <a:srgbClr val="9966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1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371600"/>
            <a:ext cx="396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The dessert can also vary flavors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and foams. The foam doesn’t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always have to be chocolate it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can be anything the bakers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wants it to be. It also comes in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many different forms and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shapes, from being pudding like </a:t>
            </a:r>
          </a:p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to in rolled ball form. </a:t>
            </a:r>
            <a:endParaRPr lang="en-US" sz="2400" dirty="0">
              <a:solidFill>
                <a:srgbClr val="F121C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3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3962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We are still unsure of were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mousse au Chocolat originally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ordinated from, if it was in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France or not. But we do know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that the dessert has been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around since the eighteenth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century. There isn’t much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background information about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mousse au chocolat’s history</a:t>
            </a:r>
            <a:endParaRPr lang="en-US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01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1219200"/>
            <a:ext cx="411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You then whip the whites till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there white and foamy then add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however much chocolate you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want. Mousse au Chocolat is can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be low in sugars and also a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healthy alternative to its cousin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chocolate pudding.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25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762000"/>
            <a:ext cx="457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favorite dessert can be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found in almost every café on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streets of France. There are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little cafes on almost every street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corner which offer the delicious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dessert, it is very unusual to go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to any food franchise and have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them not offer any mousse au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chocolate.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3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0"/>
            <a:ext cx="4724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There are hundreds of different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varieties of mousse au Chocolat.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mousse itself is very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complicated to make from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scratch. The hardest part is to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form the pudding like batter and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create the right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consistency.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4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4143" y="1886129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Ferguson Plarre Bake house was the first bake house to start selling the éclairs </a:t>
            </a:r>
            <a:r>
              <a:rPr lang="en-US" sz="2400" dirty="0"/>
              <a:t>discovered by Antonin </a:t>
            </a:r>
            <a:r>
              <a:rPr lang="en-US" sz="2400" dirty="0" err="1"/>
              <a:t>Careme</a:t>
            </a:r>
            <a:r>
              <a:rPr lang="en-US" sz="2400" dirty="0"/>
              <a:t>.      </a:t>
            </a:r>
          </a:p>
        </p:txBody>
      </p:sp>
    </p:spTree>
    <p:extLst>
      <p:ext uri="{BB962C8B-B14F-4D97-AF65-F5344CB8AC3E}">
        <p14:creationId xmlns:p14="http://schemas.microsoft.com/office/powerpoint/2010/main" val="419349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5000" t="-15000" r="14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1"/>
            <a:ext cx="9144000" cy="6849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4598064"/>
            <a:ext cx="2667000" cy="225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5493645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Éclairs </a:t>
            </a:r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were first made by Antonin </a:t>
            </a:r>
            <a:r>
              <a:rPr lang="en-US" sz="2400" dirty="0" err="1" smtClean="0">
                <a:solidFill>
                  <a:srgbClr val="00FF00"/>
                </a:solidFill>
                <a:latin typeface="Comic Sans MS" pitchFamily="66" charset="0"/>
              </a:rPr>
              <a:t>C</a:t>
            </a:r>
            <a:r>
              <a:rPr lang="en-US" sz="2400" dirty="0" err="1" smtClean="0">
                <a:solidFill>
                  <a:srgbClr val="00FF00"/>
                </a:solidFill>
                <a:latin typeface="Comic Sans MS" pitchFamily="66" charset="0"/>
              </a:rPr>
              <a:t>areme</a:t>
            </a:r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. But no one knows exactly where he first created the dessert.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62200" cy="276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6182"/>
            <a:ext cx="2002972" cy="264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69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4000" t="3000" r="24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7316" y="5410199"/>
            <a:ext cx="525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know recipe was found In the </a:t>
            </a:r>
            <a:r>
              <a:rPr lang="en-US" sz="2400" dirty="0" smtClean="0">
                <a:latin typeface="Comic Sans MS" pitchFamily="66" charset="0"/>
              </a:rPr>
              <a:t>Boston </a:t>
            </a:r>
            <a:r>
              <a:rPr lang="en-US" sz="2400" dirty="0" smtClean="0">
                <a:latin typeface="Comic Sans MS" pitchFamily="66" charset="0"/>
              </a:rPr>
              <a:t>cooking school cook book by Mrs. D.A. Lincoln in </a:t>
            </a:r>
            <a:r>
              <a:rPr lang="en-US" sz="2400" dirty="0" smtClean="0">
                <a:latin typeface="Comic Sans MS" pitchFamily="66" charset="0"/>
              </a:rPr>
              <a:t>1884.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6"/>
            <a:ext cx="3657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88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10"/>
            <a:ext cx="9144000" cy="683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564" y="20410"/>
            <a:ext cx="4724401" cy="401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0887" y="555171"/>
            <a:ext cx="44394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special dough makes this 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d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essert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a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very convenient pastry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dough for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base of the éclairs.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819400"/>
            <a:ext cx="4428565" cy="403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08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9853"/>
            <a:ext cx="4419600" cy="331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19600" y="4233287"/>
            <a:ext cx="47352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word éclair was first attested in England and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France. Éclair is translated the same in French… its brief and short, because you have to eat it fast. 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818" y="0"/>
            <a:ext cx="4736183" cy="354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13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0"/>
            <a:ext cx="9155785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2853822"/>
            <a:ext cx="5345784" cy="400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9704006">
            <a:off x="410095" y="1605024"/>
            <a:ext cx="4876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The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traditional/original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chocolate éclair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recipes from 1884 uses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vanilla pastry cream as a filling and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a rich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chocolate glaze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on top.</a:t>
            </a:r>
            <a:endParaRPr lang="en-US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25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7789">
            <a:off x="4693697" y="3719329"/>
            <a:ext cx="4234543" cy="295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230901">
            <a:off x="92652" y="1138577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Éclair is French for lightning. Its believed that the pastry 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takes after the word lighting because 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of how it 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sparkles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when coated with the </a:t>
            </a:r>
            <a:r>
              <a:rPr lang="en-US" sz="2400" dirty="0" smtClean="0">
                <a:solidFill>
                  <a:srgbClr val="F121C4"/>
                </a:solidFill>
                <a:latin typeface="Comic Sans MS" pitchFamily="66" charset="0"/>
              </a:rPr>
              <a:t>chocolate glaze. </a:t>
            </a:r>
            <a:endParaRPr lang="en-US" sz="2400" dirty="0">
              <a:solidFill>
                <a:srgbClr val="F121C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90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066800"/>
            <a:ext cx="5029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9966FF"/>
              </a:solidFill>
            </a:endParaRP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Mousse Au Chocolat is a French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favorite dessert and also in 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many different countries. The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French even put sardines and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anchovies in some of the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mousse. It seems gross to us but </a:t>
            </a:r>
          </a:p>
          <a:p>
            <a:pPr algn="ctr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to them it’s a country favorite. 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0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66389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Mousse Au Chocolat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means foam in French. To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make the foam on top of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the dessert you separate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the egg whites from the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yokes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488</Words>
  <Application>Microsoft Office PowerPoint</Application>
  <PresentationFormat>On-screen Show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Mousse Au Chocolat &amp; Éclairs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generic Plymouth teacher acct</dc:creator>
  <cp:lastModifiedBy>Owner</cp:lastModifiedBy>
  <cp:revision>13</cp:revision>
  <dcterms:created xsi:type="dcterms:W3CDTF">2012-09-14T16:25:02Z</dcterms:created>
  <dcterms:modified xsi:type="dcterms:W3CDTF">2012-09-15T15:29:28Z</dcterms:modified>
</cp:coreProperties>
</file>